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2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BDD89-23D8-415A-9848-2AEE618BAF9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1770A7-DC23-430B-9A5E-6DE9DCF78B06}">
      <dgm:prSet/>
      <dgm:spPr/>
      <dgm:t>
        <a:bodyPr/>
        <a:lstStyle/>
        <a:p>
          <a:r>
            <a:rPr lang="en-US" b="0" i="0"/>
            <a:t>Introduction</a:t>
          </a:r>
          <a:endParaRPr lang="en-US"/>
        </a:p>
      </dgm:t>
    </dgm:pt>
    <dgm:pt modelId="{63D67F2D-0759-448A-87BD-E7518B8AC194}" type="parTrans" cxnId="{3EF7BB3D-E557-46E3-8D76-9CD62DD18B4E}">
      <dgm:prSet/>
      <dgm:spPr/>
      <dgm:t>
        <a:bodyPr/>
        <a:lstStyle/>
        <a:p>
          <a:endParaRPr lang="en-US"/>
        </a:p>
      </dgm:t>
    </dgm:pt>
    <dgm:pt modelId="{E8ED80D1-387C-47D0-BB93-FE848C50CC36}" type="sibTrans" cxnId="{3EF7BB3D-E557-46E3-8D76-9CD62DD18B4E}">
      <dgm:prSet/>
      <dgm:spPr/>
      <dgm:t>
        <a:bodyPr/>
        <a:lstStyle/>
        <a:p>
          <a:endParaRPr lang="en-US"/>
        </a:p>
      </dgm:t>
    </dgm:pt>
    <dgm:pt modelId="{B37520A5-04EA-40FF-99C8-2307DD218032}">
      <dgm:prSet/>
      <dgm:spPr/>
      <dgm:t>
        <a:bodyPr/>
        <a:lstStyle/>
        <a:p>
          <a:r>
            <a:rPr lang="en-US" b="0" i="0"/>
            <a:t>How to play</a:t>
          </a:r>
          <a:endParaRPr lang="en-US"/>
        </a:p>
      </dgm:t>
    </dgm:pt>
    <dgm:pt modelId="{84911524-DFB1-473F-A069-23DD9EEC2655}" type="parTrans" cxnId="{23D18116-2C7E-4A42-B6EE-0C75D5E92B8C}">
      <dgm:prSet/>
      <dgm:spPr/>
      <dgm:t>
        <a:bodyPr/>
        <a:lstStyle/>
        <a:p>
          <a:endParaRPr lang="en-US"/>
        </a:p>
      </dgm:t>
    </dgm:pt>
    <dgm:pt modelId="{9016E15D-B74C-4C47-A5D4-D1E8FD644A5C}" type="sibTrans" cxnId="{23D18116-2C7E-4A42-B6EE-0C75D5E92B8C}">
      <dgm:prSet/>
      <dgm:spPr/>
      <dgm:t>
        <a:bodyPr/>
        <a:lstStyle/>
        <a:p>
          <a:endParaRPr lang="en-US"/>
        </a:p>
      </dgm:t>
    </dgm:pt>
    <dgm:pt modelId="{A577834F-21D8-4CFE-A3C3-43DC2099C2E7}">
      <dgm:prSet/>
      <dgm:spPr/>
      <dgm:t>
        <a:bodyPr/>
        <a:lstStyle/>
        <a:p>
          <a:r>
            <a:rPr lang="en-US" b="0" i="0"/>
            <a:t>Usecase diagram</a:t>
          </a:r>
          <a:endParaRPr lang="en-US"/>
        </a:p>
      </dgm:t>
    </dgm:pt>
    <dgm:pt modelId="{1648B0CC-FC46-4594-B591-4B59D0797AAE}" type="parTrans" cxnId="{7B7CF164-9982-40F0-AFBD-973268725AA7}">
      <dgm:prSet/>
      <dgm:spPr/>
      <dgm:t>
        <a:bodyPr/>
        <a:lstStyle/>
        <a:p>
          <a:endParaRPr lang="en-US"/>
        </a:p>
      </dgm:t>
    </dgm:pt>
    <dgm:pt modelId="{E9FF297E-BC71-42A4-9C46-0D836286039A}" type="sibTrans" cxnId="{7B7CF164-9982-40F0-AFBD-973268725AA7}">
      <dgm:prSet/>
      <dgm:spPr/>
      <dgm:t>
        <a:bodyPr/>
        <a:lstStyle/>
        <a:p>
          <a:endParaRPr lang="en-US"/>
        </a:p>
      </dgm:t>
    </dgm:pt>
    <dgm:pt modelId="{FC58D4D8-2793-4FAF-8459-863509B95BC0}">
      <dgm:prSet/>
      <dgm:spPr/>
      <dgm:t>
        <a:bodyPr/>
        <a:lstStyle/>
        <a:p>
          <a:r>
            <a:rPr lang="en-US" b="0" i="0"/>
            <a:t>Some image in game</a:t>
          </a:r>
          <a:endParaRPr lang="en-US"/>
        </a:p>
      </dgm:t>
    </dgm:pt>
    <dgm:pt modelId="{ECDD6FAA-0459-4970-8D86-AF9B239E4EFF}" type="parTrans" cxnId="{82CF9FCB-25F9-4A76-9840-6DE4A3547604}">
      <dgm:prSet/>
      <dgm:spPr/>
      <dgm:t>
        <a:bodyPr/>
        <a:lstStyle/>
        <a:p>
          <a:endParaRPr lang="en-US"/>
        </a:p>
      </dgm:t>
    </dgm:pt>
    <dgm:pt modelId="{E7E019C6-341F-4681-B457-34264E9DE02D}" type="sibTrans" cxnId="{82CF9FCB-25F9-4A76-9840-6DE4A3547604}">
      <dgm:prSet/>
      <dgm:spPr/>
      <dgm:t>
        <a:bodyPr/>
        <a:lstStyle/>
        <a:p>
          <a:endParaRPr lang="en-US"/>
        </a:p>
      </dgm:t>
    </dgm:pt>
    <dgm:pt modelId="{09EF5F40-AE82-49A0-A9CA-BC10CEE82FE3}">
      <dgm:prSet/>
      <dgm:spPr/>
      <dgm:t>
        <a:bodyPr/>
        <a:lstStyle/>
        <a:p>
          <a:r>
            <a:rPr lang="en-US" b="0" i="0"/>
            <a:t>Reference</a:t>
          </a:r>
          <a:endParaRPr lang="en-US"/>
        </a:p>
      </dgm:t>
    </dgm:pt>
    <dgm:pt modelId="{E0F032A7-AF0B-4265-8336-A5209C363C53}" type="parTrans" cxnId="{166E2AC7-9550-45FA-BC37-5BC91031E677}">
      <dgm:prSet/>
      <dgm:spPr/>
      <dgm:t>
        <a:bodyPr/>
        <a:lstStyle/>
        <a:p>
          <a:endParaRPr lang="en-US"/>
        </a:p>
      </dgm:t>
    </dgm:pt>
    <dgm:pt modelId="{FAE6378C-A79A-4BC2-9EFC-FD26CC575E6C}" type="sibTrans" cxnId="{166E2AC7-9550-45FA-BC37-5BC91031E677}">
      <dgm:prSet/>
      <dgm:spPr/>
      <dgm:t>
        <a:bodyPr/>
        <a:lstStyle/>
        <a:p>
          <a:endParaRPr lang="en-US"/>
        </a:p>
      </dgm:t>
    </dgm:pt>
    <dgm:pt modelId="{CC24AA93-3524-44FC-A24B-C40DB3FC16F7}">
      <dgm:prSet/>
      <dgm:spPr/>
      <dgm:t>
        <a:bodyPr/>
        <a:lstStyle/>
        <a:p>
          <a:r>
            <a:rPr lang="en-US" b="0" i="0"/>
            <a:t>Thanks for watching</a:t>
          </a:r>
          <a:endParaRPr lang="en-US"/>
        </a:p>
      </dgm:t>
    </dgm:pt>
    <dgm:pt modelId="{B42CE304-F365-4889-866A-86CD48604B32}" type="parTrans" cxnId="{20F64700-B478-4E1C-9089-1B0C3B0861EF}">
      <dgm:prSet/>
      <dgm:spPr/>
      <dgm:t>
        <a:bodyPr/>
        <a:lstStyle/>
        <a:p>
          <a:endParaRPr lang="en-US"/>
        </a:p>
      </dgm:t>
    </dgm:pt>
    <dgm:pt modelId="{1C639E89-8B02-40F2-BFC4-D68F82ADF52A}" type="sibTrans" cxnId="{20F64700-B478-4E1C-9089-1B0C3B0861EF}">
      <dgm:prSet/>
      <dgm:spPr/>
      <dgm:t>
        <a:bodyPr/>
        <a:lstStyle/>
        <a:p>
          <a:endParaRPr lang="en-US"/>
        </a:p>
      </dgm:t>
    </dgm:pt>
    <dgm:pt modelId="{D3FDD42D-A02A-4728-8874-846672975980}" type="pres">
      <dgm:prSet presAssocID="{D0FBDD89-23D8-415A-9848-2AEE618BAF93}" presName="linear" presStyleCnt="0">
        <dgm:presLayoutVars>
          <dgm:animLvl val="lvl"/>
          <dgm:resizeHandles val="exact"/>
        </dgm:presLayoutVars>
      </dgm:prSet>
      <dgm:spPr/>
    </dgm:pt>
    <dgm:pt modelId="{AE65D2F3-72BC-4395-8709-B84EE7CBF534}" type="pres">
      <dgm:prSet presAssocID="{A01770A7-DC23-430B-9A5E-6DE9DCF78B0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6B19352-1F11-4C95-9155-4B90930513CE}" type="pres">
      <dgm:prSet presAssocID="{E8ED80D1-387C-47D0-BB93-FE848C50CC36}" presName="spacer" presStyleCnt="0"/>
      <dgm:spPr/>
    </dgm:pt>
    <dgm:pt modelId="{8B47207D-D1B6-4C5F-9CC3-E471BDAD742C}" type="pres">
      <dgm:prSet presAssocID="{B37520A5-04EA-40FF-99C8-2307DD21803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8F2ECD3-BCB1-47DE-B8DC-366B30A2814E}" type="pres">
      <dgm:prSet presAssocID="{9016E15D-B74C-4C47-A5D4-D1E8FD644A5C}" presName="spacer" presStyleCnt="0"/>
      <dgm:spPr/>
    </dgm:pt>
    <dgm:pt modelId="{A199AF62-5243-44F8-9008-11202E788159}" type="pres">
      <dgm:prSet presAssocID="{A577834F-21D8-4CFE-A3C3-43DC2099C2E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C655EC6-B65E-4766-921F-A546FEA049FB}" type="pres">
      <dgm:prSet presAssocID="{E9FF297E-BC71-42A4-9C46-0D836286039A}" presName="spacer" presStyleCnt="0"/>
      <dgm:spPr/>
    </dgm:pt>
    <dgm:pt modelId="{F77F9CC9-DC14-4F4A-B4FB-691453931050}" type="pres">
      <dgm:prSet presAssocID="{FC58D4D8-2793-4FAF-8459-863509B95BC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162D828-BB3E-499D-8AF7-44F3A46EA58B}" type="pres">
      <dgm:prSet presAssocID="{E7E019C6-341F-4681-B457-34264E9DE02D}" presName="spacer" presStyleCnt="0"/>
      <dgm:spPr/>
    </dgm:pt>
    <dgm:pt modelId="{6E75D9B7-F312-4A8E-8038-4C91594EBC4F}" type="pres">
      <dgm:prSet presAssocID="{09EF5F40-AE82-49A0-A9CA-BC10CEE82FE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9467967-20A6-42DC-8BA6-C6F953D3838B}" type="pres">
      <dgm:prSet presAssocID="{FAE6378C-A79A-4BC2-9EFC-FD26CC575E6C}" presName="spacer" presStyleCnt="0"/>
      <dgm:spPr/>
    </dgm:pt>
    <dgm:pt modelId="{72CA77EB-0E37-4128-8C36-1BB6FC8CA454}" type="pres">
      <dgm:prSet presAssocID="{CC24AA93-3524-44FC-A24B-C40DB3FC16F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0F64700-B478-4E1C-9089-1B0C3B0861EF}" srcId="{D0FBDD89-23D8-415A-9848-2AEE618BAF93}" destId="{CC24AA93-3524-44FC-A24B-C40DB3FC16F7}" srcOrd="5" destOrd="0" parTransId="{B42CE304-F365-4889-866A-86CD48604B32}" sibTransId="{1C639E89-8B02-40F2-BFC4-D68F82ADF52A}"/>
    <dgm:cxn modelId="{B58AA912-F25A-4049-AA0A-D19120AC670D}" type="presOf" srcId="{CC24AA93-3524-44FC-A24B-C40DB3FC16F7}" destId="{72CA77EB-0E37-4128-8C36-1BB6FC8CA454}" srcOrd="0" destOrd="0" presId="urn:microsoft.com/office/officeart/2005/8/layout/vList2"/>
    <dgm:cxn modelId="{23D18116-2C7E-4A42-B6EE-0C75D5E92B8C}" srcId="{D0FBDD89-23D8-415A-9848-2AEE618BAF93}" destId="{B37520A5-04EA-40FF-99C8-2307DD218032}" srcOrd="1" destOrd="0" parTransId="{84911524-DFB1-473F-A069-23DD9EEC2655}" sibTransId="{9016E15D-B74C-4C47-A5D4-D1E8FD644A5C}"/>
    <dgm:cxn modelId="{1948672C-BBEF-468F-A1AD-4A79A57128A5}" type="presOf" srcId="{FC58D4D8-2793-4FAF-8459-863509B95BC0}" destId="{F77F9CC9-DC14-4F4A-B4FB-691453931050}" srcOrd="0" destOrd="0" presId="urn:microsoft.com/office/officeart/2005/8/layout/vList2"/>
    <dgm:cxn modelId="{3EF7BB3D-E557-46E3-8D76-9CD62DD18B4E}" srcId="{D0FBDD89-23D8-415A-9848-2AEE618BAF93}" destId="{A01770A7-DC23-430B-9A5E-6DE9DCF78B06}" srcOrd="0" destOrd="0" parTransId="{63D67F2D-0759-448A-87BD-E7518B8AC194}" sibTransId="{E8ED80D1-387C-47D0-BB93-FE848C50CC36}"/>
    <dgm:cxn modelId="{7B7CF164-9982-40F0-AFBD-973268725AA7}" srcId="{D0FBDD89-23D8-415A-9848-2AEE618BAF93}" destId="{A577834F-21D8-4CFE-A3C3-43DC2099C2E7}" srcOrd="2" destOrd="0" parTransId="{1648B0CC-FC46-4594-B591-4B59D0797AAE}" sibTransId="{E9FF297E-BC71-42A4-9C46-0D836286039A}"/>
    <dgm:cxn modelId="{1F0A7657-4084-4654-B726-5F861B2CB319}" type="presOf" srcId="{D0FBDD89-23D8-415A-9848-2AEE618BAF93}" destId="{D3FDD42D-A02A-4728-8874-846672975980}" srcOrd="0" destOrd="0" presId="urn:microsoft.com/office/officeart/2005/8/layout/vList2"/>
    <dgm:cxn modelId="{F04591B6-2B25-412E-B50D-B3925C5DA098}" type="presOf" srcId="{A577834F-21D8-4CFE-A3C3-43DC2099C2E7}" destId="{A199AF62-5243-44F8-9008-11202E788159}" srcOrd="0" destOrd="0" presId="urn:microsoft.com/office/officeart/2005/8/layout/vList2"/>
    <dgm:cxn modelId="{41D553BF-9359-4A79-A5DA-69310728C971}" type="presOf" srcId="{09EF5F40-AE82-49A0-A9CA-BC10CEE82FE3}" destId="{6E75D9B7-F312-4A8E-8038-4C91594EBC4F}" srcOrd="0" destOrd="0" presId="urn:microsoft.com/office/officeart/2005/8/layout/vList2"/>
    <dgm:cxn modelId="{1E4092C2-62DD-4C37-B8CE-631874B4F50C}" type="presOf" srcId="{A01770A7-DC23-430B-9A5E-6DE9DCF78B06}" destId="{AE65D2F3-72BC-4395-8709-B84EE7CBF534}" srcOrd="0" destOrd="0" presId="urn:microsoft.com/office/officeart/2005/8/layout/vList2"/>
    <dgm:cxn modelId="{166E2AC7-9550-45FA-BC37-5BC91031E677}" srcId="{D0FBDD89-23D8-415A-9848-2AEE618BAF93}" destId="{09EF5F40-AE82-49A0-A9CA-BC10CEE82FE3}" srcOrd="4" destOrd="0" parTransId="{E0F032A7-AF0B-4265-8336-A5209C363C53}" sibTransId="{FAE6378C-A79A-4BC2-9EFC-FD26CC575E6C}"/>
    <dgm:cxn modelId="{82CF9FCB-25F9-4A76-9840-6DE4A3547604}" srcId="{D0FBDD89-23D8-415A-9848-2AEE618BAF93}" destId="{FC58D4D8-2793-4FAF-8459-863509B95BC0}" srcOrd="3" destOrd="0" parTransId="{ECDD6FAA-0459-4970-8D86-AF9B239E4EFF}" sibTransId="{E7E019C6-341F-4681-B457-34264E9DE02D}"/>
    <dgm:cxn modelId="{5ABF19F6-26B9-4C2D-B071-CD2D94DE03F9}" type="presOf" srcId="{B37520A5-04EA-40FF-99C8-2307DD218032}" destId="{8B47207D-D1B6-4C5F-9CC3-E471BDAD742C}" srcOrd="0" destOrd="0" presId="urn:microsoft.com/office/officeart/2005/8/layout/vList2"/>
    <dgm:cxn modelId="{ADBC4A38-D36B-4F21-9C93-6641AC33D9B3}" type="presParOf" srcId="{D3FDD42D-A02A-4728-8874-846672975980}" destId="{AE65D2F3-72BC-4395-8709-B84EE7CBF534}" srcOrd="0" destOrd="0" presId="urn:microsoft.com/office/officeart/2005/8/layout/vList2"/>
    <dgm:cxn modelId="{7EEE5B41-96C6-4C3C-8CF7-1200879C4269}" type="presParOf" srcId="{D3FDD42D-A02A-4728-8874-846672975980}" destId="{A6B19352-1F11-4C95-9155-4B90930513CE}" srcOrd="1" destOrd="0" presId="urn:microsoft.com/office/officeart/2005/8/layout/vList2"/>
    <dgm:cxn modelId="{A2FC8FB5-7C13-4060-80D4-C7D613279F0E}" type="presParOf" srcId="{D3FDD42D-A02A-4728-8874-846672975980}" destId="{8B47207D-D1B6-4C5F-9CC3-E471BDAD742C}" srcOrd="2" destOrd="0" presId="urn:microsoft.com/office/officeart/2005/8/layout/vList2"/>
    <dgm:cxn modelId="{47ED13A9-B63D-4A15-83AA-AA369924C194}" type="presParOf" srcId="{D3FDD42D-A02A-4728-8874-846672975980}" destId="{E8F2ECD3-BCB1-47DE-B8DC-366B30A2814E}" srcOrd="3" destOrd="0" presId="urn:microsoft.com/office/officeart/2005/8/layout/vList2"/>
    <dgm:cxn modelId="{74F99C79-5D8D-4135-9945-7F7B28E77072}" type="presParOf" srcId="{D3FDD42D-A02A-4728-8874-846672975980}" destId="{A199AF62-5243-44F8-9008-11202E788159}" srcOrd="4" destOrd="0" presId="urn:microsoft.com/office/officeart/2005/8/layout/vList2"/>
    <dgm:cxn modelId="{7284EA5A-AF80-42E8-A18C-E992257D9B4B}" type="presParOf" srcId="{D3FDD42D-A02A-4728-8874-846672975980}" destId="{7C655EC6-B65E-4766-921F-A546FEA049FB}" srcOrd="5" destOrd="0" presId="urn:microsoft.com/office/officeart/2005/8/layout/vList2"/>
    <dgm:cxn modelId="{70D2D139-C47C-44BC-9AAB-67BC11CD39E0}" type="presParOf" srcId="{D3FDD42D-A02A-4728-8874-846672975980}" destId="{F77F9CC9-DC14-4F4A-B4FB-691453931050}" srcOrd="6" destOrd="0" presId="urn:microsoft.com/office/officeart/2005/8/layout/vList2"/>
    <dgm:cxn modelId="{62C0921A-2F67-4710-A40C-48817A4319DD}" type="presParOf" srcId="{D3FDD42D-A02A-4728-8874-846672975980}" destId="{9162D828-BB3E-499D-8AF7-44F3A46EA58B}" srcOrd="7" destOrd="0" presId="urn:microsoft.com/office/officeart/2005/8/layout/vList2"/>
    <dgm:cxn modelId="{CC638722-0CA1-41CC-A483-8F200DBFD5EC}" type="presParOf" srcId="{D3FDD42D-A02A-4728-8874-846672975980}" destId="{6E75D9B7-F312-4A8E-8038-4C91594EBC4F}" srcOrd="8" destOrd="0" presId="urn:microsoft.com/office/officeart/2005/8/layout/vList2"/>
    <dgm:cxn modelId="{6EA96162-BF88-42B7-9D03-0D451D197B7D}" type="presParOf" srcId="{D3FDD42D-A02A-4728-8874-846672975980}" destId="{09467967-20A6-42DC-8BA6-C6F953D3838B}" srcOrd="9" destOrd="0" presId="urn:microsoft.com/office/officeart/2005/8/layout/vList2"/>
    <dgm:cxn modelId="{E7C25089-C887-486E-A260-36B4C9895E1D}" type="presParOf" srcId="{D3FDD42D-A02A-4728-8874-846672975980}" destId="{72CA77EB-0E37-4128-8C36-1BB6FC8CA4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4D9BD3-D6BF-4877-AA4C-3EFC37E1C51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D2702C9-62BC-43A6-AC18-69A7A6EE24D6}">
      <dgm:prSet/>
      <dgm:spPr/>
      <dgm:t>
        <a:bodyPr/>
        <a:lstStyle/>
        <a:p>
          <a:r>
            <a:rPr lang="en-US" b="0" i="0"/>
            <a:t>We use the Up,Down,Right,Left keys to control the snake to move over the obstacles to eat the prey.</a:t>
          </a:r>
          <a:endParaRPr lang="en-US"/>
        </a:p>
      </dgm:t>
    </dgm:pt>
    <dgm:pt modelId="{D7957830-7860-42B2-B4E0-22EAC7A2264F}" type="parTrans" cxnId="{62251271-A1BE-49F8-B13A-F4906C0286F1}">
      <dgm:prSet/>
      <dgm:spPr/>
      <dgm:t>
        <a:bodyPr/>
        <a:lstStyle/>
        <a:p>
          <a:endParaRPr lang="en-US"/>
        </a:p>
      </dgm:t>
    </dgm:pt>
    <dgm:pt modelId="{72098A0C-ACC5-4D27-8A50-D4EDFB8EAE09}" type="sibTrans" cxnId="{62251271-A1BE-49F8-B13A-F4906C0286F1}">
      <dgm:prSet/>
      <dgm:spPr/>
      <dgm:t>
        <a:bodyPr/>
        <a:lstStyle/>
        <a:p>
          <a:endParaRPr lang="en-US"/>
        </a:p>
      </dgm:t>
    </dgm:pt>
    <dgm:pt modelId="{8B518DE7-C498-478E-BDD8-D61223DC8151}">
      <dgm:prSet/>
      <dgm:spPr/>
      <dgm:t>
        <a:bodyPr/>
        <a:lstStyle/>
        <a:p>
          <a:r>
            <a:rPr lang="en-US" b="0" i="0"/>
            <a:t>you can move anywhere to hunt your lips and don't hit your tail</a:t>
          </a:r>
          <a:endParaRPr lang="en-US"/>
        </a:p>
      </dgm:t>
    </dgm:pt>
    <dgm:pt modelId="{CEE1BCF4-FE3C-49E9-9BC9-2E72CD003E8D}" type="parTrans" cxnId="{B9BDF28D-1629-45FF-89CE-786DB72ED32A}">
      <dgm:prSet/>
      <dgm:spPr/>
      <dgm:t>
        <a:bodyPr/>
        <a:lstStyle/>
        <a:p>
          <a:endParaRPr lang="en-US"/>
        </a:p>
      </dgm:t>
    </dgm:pt>
    <dgm:pt modelId="{C604C1C2-954F-4F01-ADE4-06536EEB960A}" type="sibTrans" cxnId="{B9BDF28D-1629-45FF-89CE-786DB72ED32A}">
      <dgm:prSet/>
      <dgm:spPr/>
      <dgm:t>
        <a:bodyPr/>
        <a:lstStyle/>
        <a:p>
          <a:endParaRPr lang="en-US"/>
        </a:p>
      </dgm:t>
    </dgm:pt>
    <dgm:pt modelId="{0E4FC109-A5F6-46A4-BDD9-39A2027B743D}" type="pres">
      <dgm:prSet presAssocID="{D24D9BD3-D6BF-4877-AA4C-3EFC37E1C516}" presName="linear" presStyleCnt="0">
        <dgm:presLayoutVars>
          <dgm:animLvl val="lvl"/>
          <dgm:resizeHandles val="exact"/>
        </dgm:presLayoutVars>
      </dgm:prSet>
      <dgm:spPr/>
    </dgm:pt>
    <dgm:pt modelId="{0BDF9831-1100-4157-BA6A-7F1A4131ED7C}" type="pres">
      <dgm:prSet presAssocID="{ED2702C9-62BC-43A6-AC18-69A7A6EE24D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F3B15C-1B79-4098-BD58-F35D22241C1F}" type="pres">
      <dgm:prSet presAssocID="{72098A0C-ACC5-4D27-8A50-D4EDFB8EAE09}" presName="spacer" presStyleCnt="0"/>
      <dgm:spPr/>
    </dgm:pt>
    <dgm:pt modelId="{04B0B913-ECCE-471A-A013-64DA05F95D17}" type="pres">
      <dgm:prSet presAssocID="{8B518DE7-C498-478E-BDD8-D61223DC815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413B216-15FD-4542-B229-F9E0CDA097E3}" type="presOf" srcId="{ED2702C9-62BC-43A6-AC18-69A7A6EE24D6}" destId="{0BDF9831-1100-4157-BA6A-7F1A4131ED7C}" srcOrd="0" destOrd="0" presId="urn:microsoft.com/office/officeart/2005/8/layout/vList2"/>
    <dgm:cxn modelId="{02277C5E-0DDF-4B21-B0EC-AF25A36E05B4}" type="presOf" srcId="{D24D9BD3-D6BF-4877-AA4C-3EFC37E1C516}" destId="{0E4FC109-A5F6-46A4-BDD9-39A2027B743D}" srcOrd="0" destOrd="0" presId="urn:microsoft.com/office/officeart/2005/8/layout/vList2"/>
    <dgm:cxn modelId="{B86E9468-DC57-4740-835D-19F0980E2B68}" type="presOf" srcId="{8B518DE7-C498-478E-BDD8-D61223DC8151}" destId="{04B0B913-ECCE-471A-A013-64DA05F95D17}" srcOrd="0" destOrd="0" presId="urn:microsoft.com/office/officeart/2005/8/layout/vList2"/>
    <dgm:cxn modelId="{62251271-A1BE-49F8-B13A-F4906C0286F1}" srcId="{D24D9BD3-D6BF-4877-AA4C-3EFC37E1C516}" destId="{ED2702C9-62BC-43A6-AC18-69A7A6EE24D6}" srcOrd="0" destOrd="0" parTransId="{D7957830-7860-42B2-B4E0-22EAC7A2264F}" sibTransId="{72098A0C-ACC5-4D27-8A50-D4EDFB8EAE09}"/>
    <dgm:cxn modelId="{B9BDF28D-1629-45FF-89CE-786DB72ED32A}" srcId="{D24D9BD3-D6BF-4877-AA4C-3EFC37E1C516}" destId="{8B518DE7-C498-478E-BDD8-D61223DC8151}" srcOrd="1" destOrd="0" parTransId="{CEE1BCF4-FE3C-49E9-9BC9-2E72CD003E8D}" sibTransId="{C604C1C2-954F-4F01-ADE4-06536EEB960A}"/>
    <dgm:cxn modelId="{104E5FFD-F87E-48CA-838C-86FBCD88F494}" type="presParOf" srcId="{0E4FC109-A5F6-46A4-BDD9-39A2027B743D}" destId="{0BDF9831-1100-4157-BA6A-7F1A4131ED7C}" srcOrd="0" destOrd="0" presId="urn:microsoft.com/office/officeart/2005/8/layout/vList2"/>
    <dgm:cxn modelId="{94A24FFC-1DA5-4CA1-B4F0-6FCB3664246F}" type="presParOf" srcId="{0E4FC109-A5F6-46A4-BDD9-39A2027B743D}" destId="{91F3B15C-1B79-4098-BD58-F35D22241C1F}" srcOrd="1" destOrd="0" presId="urn:microsoft.com/office/officeart/2005/8/layout/vList2"/>
    <dgm:cxn modelId="{AD29F451-A407-437D-B657-4660B492C0D5}" type="presParOf" srcId="{0E4FC109-A5F6-46A4-BDD9-39A2027B743D}" destId="{04B0B913-ECCE-471A-A013-64DA05F95D1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5D2F3-72BC-4395-8709-B84EE7CBF534}">
      <dsp:nvSpPr>
        <dsp:cNvPr id="0" name=""/>
        <dsp:cNvSpPr/>
      </dsp:nvSpPr>
      <dsp:spPr>
        <a:xfrm>
          <a:off x="0" y="11228"/>
          <a:ext cx="6391275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Introduction</a:t>
          </a:r>
          <a:endParaRPr lang="en-US" sz="3300" kern="1200"/>
        </a:p>
      </dsp:txBody>
      <dsp:txXfrm>
        <a:off x="38638" y="49866"/>
        <a:ext cx="6313999" cy="714229"/>
      </dsp:txXfrm>
    </dsp:sp>
    <dsp:sp modelId="{8B47207D-D1B6-4C5F-9CC3-E471BDAD742C}">
      <dsp:nvSpPr>
        <dsp:cNvPr id="0" name=""/>
        <dsp:cNvSpPr/>
      </dsp:nvSpPr>
      <dsp:spPr>
        <a:xfrm>
          <a:off x="0" y="897773"/>
          <a:ext cx="6391275" cy="791505"/>
        </a:xfrm>
        <a:prstGeom prst="roundRect">
          <a:avLst/>
        </a:prstGeom>
        <a:solidFill>
          <a:schemeClr val="accent2">
            <a:hueOff val="-3953144"/>
            <a:satOff val="18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How to play</a:t>
          </a:r>
          <a:endParaRPr lang="en-US" sz="3300" kern="1200"/>
        </a:p>
      </dsp:txBody>
      <dsp:txXfrm>
        <a:off x="38638" y="936411"/>
        <a:ext cx="6313999" cy="714229"/>
      </dsp:txXfrm>
    </dsp:sp>
    <dsp:sp modelId="{A199AF62-5243-44F8-9008-11202E788159}">
      <dsp:nvSpPr>
        <dsp:cNvPr id="0" name=""/>
        <dsp:cNvSpPr/>
      </dsp:nvSpPr>
      <dsp:spPr>
        <a:xfrm>
          <a:off x="0" y="1784318"/>
          <a:ext cx="6391275" cy="791505"/>
        </a:xfrm>
        <a:prstGeom prst="roundRect">
          <a:avLst/>
        </a:prstGeom>
        <a:solidFill>
          <a:schemeClr val="accent2">
            <a:hueOff val="-7906288"/>
            <a:satOff val="36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Usecase diagram</a:t>
          </a:r>
          <a:endParaRPr lang="en-US" sz="3300" kern="1200"/>
        </a:p>
      </dsp:txBody>
      <dsp:txXfrm>
        <a:off x="38638" y="1822956"/>
        <a:ext cx="6313999" cy="714229"/>
      </dsp:txXfrm>
    </dsp:sp>
    <dsp:sp modelId="{F77F9CC9-DC14-4F4A-B4FB-691453931050}">
      <dsp:nvSpPr>
        <dsp:cNvPr id="0" name=""/>
        <dsp:cNvSpPr/>
      </dsp:nvSpPr>
      <dsp:spPr>
        <a:xfrm>
          <a:off x="0" y="2670863"/>
          <a:ext cx="6391275" cy="791505"/>
        </a:xfrm>
        <a:prstGeom prst="roundRect">
          <a:avLst/>
        </a:prstGeom>
        <a:solidFill>
          <a:schemeClr val="accent2">
            <a:hueOff val="-11859433"/>
            <a:satOff val="54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Some image in game</a:t>
          </a:r>
          <a:endParaRPr lang="en-US" sz="3300" kern="1200"/>
        </a:p>
      </dsp:txBody>
      <dsp:txXfrm>
        <a:off x="38638" y="2709501"/>
        <a:ext cx="6313999" cy="714229"/>
      </dsp:txXfrm>
    </dsp:sp>
    <dsp:sp modelId="{6E75D9B7-F312-4A8E-8038-4C91594EBC4F}">
      <dsp:nvSpPr>
        <dsp:cNvPr id="0" name=""/>
        <dsp:cNvSpPr/>
      </dsp:nvSpPr>
      <dsp:spPr>
        <a:xfrm>
          <a:off x="0" y="3557408"/>
          <a:ext cx="6391275" cy="791505"/>
        </a:xfrm>
        <a:prstGeom prst="roundRect">
          <a:avLst/>
        </a:prstGeom>
        <a:solidFill>
          <a:schemeClr val="accent2">
            <a:hueOff val="-15812576"/>
            <a:satOff val="72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Reference</a:t>
          </a:r>
          <a:endParaRPr lang="en-US" sz="3300" kern="1200"/>
        </a:p>
      </dsp:txBody>
      <dsp:txXfrm>
        <a:off x="38638" y="3596046"/>
        <a:ext cx="6313999" cy="714229"/>
      </dsp:txXfrm>
    </dsp:sp>
    <dsp:sp modelId="{72CA77EB-0E37-4128-8C36-1BB6FC8CA454}">
      <dsp:nvSpPr>
        <dsp:cNvPr id="0" name=""/>
        <dsp:cNvSpPr/>
      </dsp:nvSpPr>
      <dsp:spPr>
        <a:xfrm>
          <a:off x="0" y="4443953"/>
          <a:ext cx="6391275" cy="791505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Thanks for watching</a:t>
          </a:r>
          <a:endParaRPr lang="en-US" sz="3300" kern="1200"/>
        </a:p>
      </dsp:txBody>
      <dsp:txXfrm>
        <a:off x="38638" y="4482591"/>
        <a:ext cx="6313999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F9831-1100-4157-BA6A-7F1A4131ED7C}">
      <dsp:nvSpPr>
        <dsp:cNvPr id="0" name=""/>
        <dsp:cNvSpPr/>
      </dsp:nvSpPr>
      <dsp:spPr>
        <a:xfrm>
          <a:off x="0" y="366233"/>
          <a:ext cx="6391275" cy="2212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We use the Up,Down,Right,Left keys to control the snake to move over the obstacles to eat the prey.</a:t>
          </a:r>
          <a:endParaRPr lang="en-US" sz="3100" kern="1200"/>
        </a:p>
      </dsp:txBody>
      <dsp:txXfrm>
        <a:off x="108004" y="474237"/>
        <a:ext cx="6175267" cy="1996462"/>
      </dsp:txXfrm>
    </dsp:sp>
    <dsp:sp modelId="{04B0B913-ECCE-471A-A013-64DA05F95D17}">
      <dsp:nvSpPr>
        <dsp:cNvPr id="0" name=""/>
        <dsp:cNvSpPr/>
      </dsp:nvSpPr>
      <dsp:spPr>
        <a:xfrm>
          <a:off x="0" y="2667983"/>
          <a:ext cx="6391275" cy="2212470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you can move anywhere to hunt your lips and don't hit your tail</a:t>
          </a:r>
          <a:endParaRPr lang="en-US" sz="3100" kern="1200"/>
        </a:p>
      </dsp:txBody>
      <dsp:txXfrm>
        <a:off x="108004" y="2775987"/>
        <a:ext cx="6175267" cy="1996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 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ctoriazakharo/Snak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29E28E9-F49A-4082-9C62-D9E42F0A5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SNAKE GAME PROJECT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5455769-F335-4879-9C3B-3438CDE47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5037501" cy="107941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Lecturer: Nguyễn Thanh bình</a:t>
            </a:r>
          </a:p>
          <a:p>
            <a:r>
              <a:rPr lang="en-US"/>
              <a:t>Student: Đinh Ngọc sơn anh</a:t>
            </a:r>
          </a:p>
          <a:p>
            <a:r>
              <a:rPr lang="en-US"/>
              <a:t>Id: 18520444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A0E2A3C-D2AD-4890-A022-03C60D91648E}"/>
              </a:ext>
            </a:extLst>
          </p:cNvPr>
          <p:cNvSpPr txBox="1"/>
          <p:nvPr/>
        </p:nvSpPr>
        <p:spPr>
          <a:xfrm>
            <a:off x="6930100" y="4624588"/>
            <a:ext cx="305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MSIS2433.M11.CTTT</a:t>
            </a:r>
          </a:p>
        </p:txBody>
      </p:sp>
    </p:spTree>
    <p:extLst>
      <p:ext uri="{BB962C8B-B14F-4D97-AF65-F5344CB8AC3E}">
        <p14:creationId xmlns:p14="http://schemas.microsoft.com/office/powerpoint/2010/main" val="259765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CD65C19E-CDAE-41AA-BA13-CA527AE6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TABLE OF CONTENTS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8FB70775-B9C7-42B3-8816-62E6599E4B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79465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981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1C7165-8A3A-44EB-88D0-4EFA36A00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A1081473-BB93-49A4-B605-4E2053739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0B46B99-6CF8-42CF-B8C1-AA38AEBA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EBEBEB"/>
                </a:solidFill>
              </a:rPr>
              <a:t>INTRODUCTION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CA36982-9A16-4FDD-BD4D-1AE3E3D2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404040"/>
                </a:solidFill>
              </a:rPr>
              <a:t>Snake game is a basic game that has many versions and everyone know it so today i choose it as my topic</a:t>
            </a:r>
          </a:p>
          <a:p>
            <a:r>
              <a:rPr lang="en-US" sz="2000">
                <a:solidFill>
                  <a:srgbClr val="404040"/>
                </a:solidFill>
              </a:rPr>
              <a:t>Snake is the common name for a video game concept where the player maneuvers a line which grows in length, with the line itself being a primary obstacle. the concept originated in the 1976 two-player arcade game blockade from gremlin industries – wikipedia</a:t>
            </a:r>
          </a:p>
          <a:p>
            <a:pPr marL="0" indent="0">
              <a:buNone/>
            </a:pPr>
            <a:endParaRPr lang="en-US" sz="2000">
              <a:solidFill>
                <a:srgbClr val="404040"/>
              </a:solidFill>
            </a:endParaRPr>
          </a:p>
          <a:p>
            <a:endParaRPr lang="en-US" sz="20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80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9BCBF975-BACA-4AE6-96AB-B0A8A2A03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HOW TO PLAY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DD93CA47-AE4C-4515-BD9B-88BE6B990F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53283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239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2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" name="Rectangle 3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27F02DF-4204-4E2F-9DE7-8AEB3895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USECASE DIAGRAM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330BA529-A0E9-4879-831E-37652D98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44" y="1113063"/>
            <a:ext cx="5335744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005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45629E3-9AE9-4A57-82C5-CEEDDAF7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SOME IMAGE IN GAME</a:t>
            </a:r>
          </a:p>
        </p:txBody>
      </p:sp>
      <p:sp>
        <p:nvSpPr>
          <p:cNvPr id="14" name="Chỗ dành sẵn cho Văn bản 13">
            <a:extLst>
              <a:ext uri="{FF2B5EF4-FFF2-40B4-BE49-F238E27FC236}">
                <a16:creationId xmlns:a16="http://schemas.microsoft.com/office/drawing/2014/main" id="{9B0782CA-E14D-484E-B321-CA8207091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</a:t>
            </a:r>
          </a:p>
        </p:txBody>
      </p:sp>
      <p:sp>
        <p:nvSpPr>
          <p:cNvPr id="17" name="Chỗ dành sẵn cho Văn bản 16">
            <a:extLst>
              <a:ext uri="{FF2B5EF4-FFF2-40B4-BE49-F238E27FC236}">
                <a16:creationId xmlns:a16="http://schemas.microsoft.com/office/drawing/2014/main" id="{096BD61F-872F-443B-A518-BD258AB9E1B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hỗ dành sẵn cho Văn bản 14">
            <a:extLst>
              <a:ext uri="{FF2B5EF4-FFF2-40B4-BE49-F238E27FC236}">
                <a16:creationId xmlns:a16="http://schemas.microsoft.com/office/drawing/2014/main" id="{359F11B7-A574-401A-AE1A-EB8A9D6BF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IN GAME</a:t>
            </a:r>
          </a:p>
        </p:txBody>
      </p:sp>
      <p:sp>
        <p:nvSpPr>
          <p:cNvPr id="18" name="Chỗ dành sẵn cho Văn bản 17">
            <a:extLst>
              <a:ext uri="{FF2B5EF4-FFF2-40B4-BE49-F238E27FC236}">
                <a16:creationId xmlns:a16="http://schemas.microsoft.com/office/drawing/2014/main" id="{280D0A62-0E5C-4FD8-B1E3-B3137B0EEA0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hỗ dành sẵn cho Văn bản 15">
            <a:extLst>
              <a:ext uri="{FF2B5EF4-FFF2-40B4-BE49-F238E27FC236}">
                <a16:creationId xmlns:a16="http://schemas.microsoft.com/office/drawing/2014/main" id="{0DB616CC-4559-415B-95AF-78250FA2D3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AFFTER GAME</a:t>
            </a:r>
          </a:p>
        </p:txBody>
      </p:sp>
      <p:sp>
        <p:nvSpPr>
          <p:cNvPr id="19" name="Chỗ dành sẵn cho Văn bản 18">
            <a:extLst>
              <a:ext uri="{FF2B5EF4-FFF2-40B4-BE49-F238E27FC236}">
                <a16:creationId xmlns:a16="http://schemas.microsoft.com/office/drawing/2014/main" id="{0D61E2BD-C018-427D-BAEA-0433E083A4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418B52F-5614-44A0-A7FE-E58AEF78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75" y="3179759"/>
            <a:ext cx="3130864" cy="2888034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09515D37-D451-446E-A692-06D0B0F2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107" y="3179758"/>
            <a:ext cx="3141878" cy="284729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F80D4354-F9E1-4A5F-B0B2-722C6CC9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170" y="3179759"/>
            <a:ext cx="3150253" cy="28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4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A82CF-2D3B-4BA5-882C-2918A4069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36" b="13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2936A24A-0EC4-4B8E-BA9C-9B4A823C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FF9D9CF-CC8B-440F-A312-40134156D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Content : </a:t>
            </a:r>
            <a:r>
              <a:rPr lang="en-US" sz="3200">
                <a:solidFill>
                  <a:schemeClr val="tx1"/>
                </a:solidFill>
                <a:hlinkClick r:id="rId3"/>
              </a:rPr>
              <a:t>https://github.com/victoriazakharo/Snake</a:t>
            </a:r>
            <a:endParaRPr lang="en-US" sz="3200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D753A2E-F6B8-420B-B5FA-34C3F481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THANKS FOR WATCHING</a:t>
            </a:r>
          </a:p>
        </p:txBody>
      </p:sp>
      <p:pic>
        <p:nvPicPr>
          <p:cNvPr id="19" name="Video 17" title="Graduates Throwing Hats">
            <a:hlinkClick r:id="" action="ppaction://media"/>
            <a:extLst>
              <a:ext uri="{FF2B5EF4-FFF2-40B4-BE49-F238E27FC236}">
                <a16:creationId xmlns:a16="http://schemas.microsoft.com/office/drawing/2014/main" id="{C8F8AF5B-A4B2-458B-9F01-D0880BA9A0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38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hòng họp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TM02900722[[fn=Phòng họp Ion]]</Template>
  <TotalTime>328</TotalTime>
  <Words>174</Words>
  <Application>Microsoft Office PowerPoint</Application>
  <PresentationFormat>Màn hình rộng</PresentationFormat>
  <Paragraphs>26</Paragraphs>
  <Slides>8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Times New Roman</vt:lpstr>
      <vt:lpstr>Wingdings 3</vt:lpstr>
      <vt:lpstr>Phòng họp Ion</vt:lpstr>
      <vt:lpstr>SNAKE GAME PROJECT</vt:lpstr>
      <vt:lpstr>TABLE OF CONTENTS</vt:lpstr>
      <vt:lpstr>INTRODUCTION</vt:lpstr>
      <vt:lpstr>HOW TO PLAY</vt:lpstr>
      <vt:lpstr>USECASE DIAGRAM</vt:lpstr>
      <vt:lpstr>SOME IMAGE IN GAME</vt:lpstr>
      <vt:lpstr>REFERENCE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 GAME PROJECT</dc:title>
  <dc:creator>Anh Đinh</dc:creator>
  <cp:lastModifiedBy>Anh Đinh</cp:lastModifiedBy>
  <cp:revision>4</cp:revision>
  <dcterms:created xsi:type="dcterms:W3CDTF">2021-11-28T14:14:12Z</dcterms:created>
  <dcterms:modified xsi:type="dcterms:W3CDTF">2021-11-29T03:18:06Z</dcterms:modified>
</cp:coreProperties>
</file>